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81" r:id="rId10"/>
    <p:sldId id="268" r:id="rId11"/>
    <p:sldId id="269" r:id="rId12"/>
    <p:sldId id="265" r:id="rId13"/>
    <p:sldId id="270" r:id="rId14"/>
    <p:sldId id="266" r:id="rId15"/>
    <p:sldId id="271" r:id="rId16"/>
    <p:sldId id="272" r:id="rId17"/>
    <p:sldId id="273" r:id="rId18"/>
    <p:sldId id="277" r:id="rId19"/>
    <p:sldId id="275" r:id="rId20"/>
    <p:sldId id="274" r:id="rId21"/>
    <p:sldId id="276" r:id="rId22"/>
    <p:sldId id="278" r:id="rId23"/>
    <p:sldId id="267" r:id="rId24"/>
    <p:sldId id="283" r:id="rId25"/>
    <p:sldId id="279" r:id="rId26"/>
    <p:sldId id="282" r:id="rId27"/>
    <p:sldId id="284" r:id="rId28"/>
    <p:sldId id="285" r:id="rId29"/>
    <p:sldId id="286" r:id="rId30"/>
    <p:sldId id="287" r:id="rId31"/>
    <p:sldId id="297" r:id="rId32"/>
    <p:sldId id="288" r:id="rId33"/>
    <p:sldId id="298" r:id="rId34"/>
    <p:sldId id="296" r:id="rId35"/>
    <p:sldId id="299" r:id="rId36"/>
    <p:sldId id="300" r:id="rId37"/>
    <p:sldId id="289" r:id="rId38"/>
    <p:sldId id="293" r:id="rId39"/>
    <p:sldId id="280" r:id="rId40"/>
    <p:sldId id="303" r:id="rId41"/>
    <p:sldId id="301" r:id="rId42"/>
    <p:sldId id="304" r:id="rId43"/>
    <p:sldId id="302" r:id="rId44"/>
    <p:sldId id="290" r:id="rId45"/>
    <p:sldId id="305" r:id="rId46"/>
    <p:sldId id="291" r:id="rId47"/>
    <p:sldId id="306" r:id="rId48"/>
    <p:sldId id="294" r:id="rId49"/>
    <p:sldId id="307" r:id="rId50"/>
    <p:sldId id="308" r:id="rId51"/>
    <p:sldId id="309" r:id="rId52"/>
    <p:sldId id="310" r:id="rId53"/>
    <p:sldId id="292" r:id="rId54"/>
    <p:sldId id="29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3"/>
    <p:restoredTop sz="94586"/>
  </p:normalViewPr>
  <p:slideViewPr>
    <p:cSldViewPr snapToGrid="0" snapToObjects="1">
      <p:cViewPr varScale="1">
        <p:scale>
          <a:sx n="102" d="100"/>
          <a:sy n="102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F8D92-840A-5446-9158-458F87ED3AF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CDA21-4762-E543-81FA-61EEFD040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6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4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7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1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7D7AB-F287-284F-83EF-42ECED9E49EF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DAFA9-5503-0847-810D-9C2EF21E9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 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You will look at an image for 3 seconds.</a:t>
            </a:r>
          </a:p>
          <a:p>
            <a:r>
              <a:rPr lang="en-US" dirty="0" smtClean="0"/>
              <a:t>You will have 60 seconds to build it. </a:t>
            </a:r>
          </a:p>
          <a:p>
            <a:r>
              <a:rPr lang="en-US" dirty="0" smtClean="0"/>
              <a:t>(That’s actually quite a bit of time!)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6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56" y="1074129"/>
            <a:ext cx="6839210" cy="5129406"/>
          </a:xfrm>
        </p:spPr>
      </p:pic>
    </p:spTree>
    <p:extLst>
      <p:ext uri="{BB962C8B-B14F-4D97-AF65-F5344CB8AC3E}">
        <p14:creationId xmlns:p14="http://schemas.microsoft.com/office/powerpoint/2010/main" val="14467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56" y="1074129"/>
            <a:ext cx="6839210" cy="5129406"/>
          </a:xfrm>
        </p:spPr>
      </p:pic>
    </p:spTree>
    <p:extLst>
      <p:ext uri="{BB962C8B-B14F-4D97-AF65-F5344CB8AC3E}">
        <p14:creationId xmlns:p14="http://schemas.microsoft.com/office/powerpoint/2010/main" val="1793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0" y="588722"/>
            <a:ext cx="5916488" cy="4437365"/>
          </a:xfrm>
        </p:spPr>
      </p:pic>
      <p:sp>
        <p:nvSpPr>
          <p:cNvPr id="2" name="TextBox 1"/>
          <p:cNvSpPr txBox="1"/>
          <p:nvPr/>
        </p:nvSpPr>
        <p:spPr>
          <a:xfrm>
            <a:off x="7227518" y="606801"/>
            <a:ext cx="43089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halkboard" charset="0"/>
                <a:ea typeface="Chalkboard" charset="0"/>
                <a:cs typeface="Chalkboard" charset="0"/>
              </a:rPr>
              <a:t>Can you build the same figure suing different shapes?</a:t>
            </a:r>
          </a:p>
          <a:p>
            <a:endParaRPr lang="en-US" sz="4000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4000" dirty="0" smtClean="0">
                <a:latin typeface="Chalkboard" charset="0"/>
                <a:ea typeface="Chalkboard" charset="0"/>
                <a:cs typeface="Chalkboard" charset="0"/>
              </a:rPr>
              <a:t>How many different ways can you build it?</a:t>
            </a:r>
            <a:endParaRPr lang="en-US" sz="40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need: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07078" y="888575"/>
            <a:ext cx="7377830" cy="5533372"/>
          </a:xfrm>
        </p:spPr>
      </p:pic>
    </p:spTree>
    <p:extLst>
      <p:ext uri="{BB962C8B-B14F-4D97-AF65-F5344CB8AC3E}">
        <p14:creationId xmlns:p14="http://schemas.microsoft.com/office/powerpoint/2010/main" val="5445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62" y="914422"/>
            <a:ext cx="6739002" cy="5054251"/>
          </a:xfrm>
        </p:spPr>
      </p:pic>
    </p:spTree>
    <p:extLst>
      <p:ext uri="{BB962C8B-B14F-4D97-AF65-F5344CB8AC3E}">
        <p14:creationId xmlns:p14="http://schemas.microsoft.com/office/powerpoint/2010/main" val="4701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2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677" y="2234804"/>
            <a:ext cx="4352925" cy="3264693"/>
          </a:xfrm>
        </p:spPr>
      </p:pic>
      <p:sp>
        <p:nvSpPr>
          <p:cNvPr id="5" name="TextBox 4"/>
          <p:cNvSpPr txBox="1"/>
          <p:nvPr/>
        </p:nvSpPr>
        <p:spPr>
          <a:xfrm>
            <a:off x="5198301" y="1265129"/>
            <a:ext cx="49728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2 Trapezoids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2 Hexagons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3 Rhombuses 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80778" y="2730674"/>
            <a:ext cx="2382449" cy="28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780778" y="4058759"/>
            <a:ext cx="2458964" cy="4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80778" y="5053220"/>
            <a:ext cx="2399987" cy="445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3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62" y="914422"/>
            <a:ext cx="6739002" cy="5054251"/>
          </a:xfrm>
        </p:spPr>
      </p:pic>
    </p:spTree>
    <p:extLst>
      <p:ext uri="{BB962C8B-B14F-4D97-AF65-F5344CB8AC3E}">
        <p14:creationId xmlns:p14="http://schemas.microsoft.com/office/powerpoint/2010/main" val="20944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2" y="1503145"/>
            <a:ext cx="4475938" cy="3356953"/>
          </a:xfrm>
        </p:spPr>
      </p:pic>
      <p:sp>
        <p:nvSpPr>
          <p:cNvPr id="2" name="TextBox 1"/>
          <p:cNvSpPr txBox="1"/>
          <p:nvPr/>
        </p:nvSpPr>
        <p:spPr>
          <a:xfrm>
            <a:off x="6713951" y="475989"/>
            <a:ext cx="48600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asual" charset="0"/>
                <a:ea typeface="Casual" charset="0"/>
                <a:cs typeface="Casual" charset="0"/>
              </a:rPr>
              <a:t>Can you build the same figure with different shapes?</a:t>
            </a:r>
          </a:p>
          <a:p>
            <a:endParaRPr lang="en-US" sz="4400" dirty="0">
              <a:latin typeface="Casual" charset="0"/>
              <a:ea typeface="Casual" charset="0"/>
              <a:cs typeface="Casual" charset="0"/>
            </a:endParaRPr>
          </a:p>
          <a:p>
            <a:r>
              <a:rPr lang="en-US" sz="4400" dirty="0" smtClean="0">
                <a:latin typeface="Casual" charset="0"/>
                <a:ea typeface="Casual" charset="0"/>
                <a:cs typeface="Casual" charset="0"/>
              </a:rPr>
              <a:t>How many different ways can you build it?</a:t>
            </a:r>
            <a:endParaRPr lang="en-US" sz="4400" dirty="0">
              <a:latin typeface="Casual" charset="0"/>
              <a:ea typeface="Casual" charset="0"/>
              <a:cs typeface="Casu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 hexagon                          2 trapezoids                     4 rhombuses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1444147" y="2680569"/>
            <a:ext cx="1427967" cy="126512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906028" y="2862197"/>
            <a:ext cx="1640909" cy="901874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05797" y="2498942"/>
            <a:ext cx="914400" cy="1265129"/>
            <a:chOff x="8780745" y="2680569"/>
            <a:chExt cx="914400" cy="1265129"/>
          </a:xfrm>
        </p:grpSpPr>
        <p:sp>
          <p:nvSpPr>
            <p:cNvPr id="8" name="Triangle 7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68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285" y="1059452"/>
            <a:ext cx="6096002" cy="4572000"/>
          </a:xfrm>
        </p:spPr>
      </p:pic>
    </p:spTree>
    <p:extLst>
      <p:ext uri="{BB962C8B-B14F-4D97-AF65-F5344CB8AC3E}">
        <p14:creationId xmlns:p14="http://schemas.microsoft.com/office/powerpoint/2010/main" val="3087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5285" y="1059452"/>
            <a:ext cx="6096002" cy="4572000"/>
          </a:xfrm>
        </p:spPr>
      </p:pic>
    </p:spTree>
    <p:extLst>
      <p:ext uri="{BB962C8B-B14F-4D97-AF65-F5344CB8AC3E}">
        <p14:creationId xmlns:p14="http://schemas.microsoft.com/office/powerpoint/2010/main" val="11117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383" y="946718"/>
            <a:ext cx="6096002" cy="4572000"/>
          </a:xfrm>
        </p:spPr>
      </p:pic>
      <p:sp>
        <p:nvSpPr>
          <p:cNvPr id="2" name="Rectangle 1"/>
          <p:cNvSpPr/>
          <p:nvPr/>
        </p:nvSpPr>
        <p:spPr>
          <a:xfrm>
            <a:off x="6475955" y="478118"/>
            <a:ext cx="43590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Chalkboard" charset="0"/>
                <a:ea typeface="Chalkboard" charset="0"/>
                <a:cs typeface="Chalkboard" charset="0"/>
              </a:rPr>
              <a:t>Can you build the same figure suing different shapes?</a:t>
            </a:r>
          </a:p>
          <a:p>
            <a:endParaRPr lang="en-US" sz="4400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4400" dirty="0">
                <a:latin typeface="Chalkboard" charset="0"/>
                <a:ea typeface="Chalkboard" charset="0"/>
                <a:cs typeface="Chalkboard" charset="0"/>
              </a:rPr>
              <a:t>How many different ways can you build it?</a:t>
            </a:r>
          </a:p>
        </p:txBody>
      </p:sp>
    </p:spTree>
    <p:extLst>
      <p:ext uri="{BB962C8B-B14F-4D97-AF65-F5344CB8AC3E}">
        <p14:creationId xmlns:p14="http://schemas.microsoft.com/office/powerpoint/2010/main" val="11060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You have 3 seconds to look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1971" y="2059633"/>
            <a:ext cx="9457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 triangles            4 skinny rhombuses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3957000">
            <a:off x="4796740" y="2333702"/>
            <a:ext cx="511480" cy="1585305"/>
            <a:chOff x="8780745" y="2680569"/>
            <a:chExt cx="914400" cy="1265129"/>
          </a:xfrm>
          <a:solidFill>
            <a:schemeClr val="accent4">
              <a:lumMod val="75000"/>
            </a:schemeClr>
          </a:solidFill>
        </p:grpSpPr>
        <p:sp>
          <p:nvSpPr>
            <p:cNvPr id="12" name="Triangle 11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riangle 6"/>
          <p:cNvSpPr/>
          <p:nvPr/>
        </p:nvSpPr>
        <p:spPr>
          <a:xfrm>
            <a:off x="1560185" y="2899012"/>
            <a:ext cx="867228" cy="7346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11" y="713537"/>
            <a:ext cx="6780785" cy="5085588"/>
          </a:xfrm>
        </p:spPr>
      </p:pic>
    </p:spTree>
    <p:extLst>
      <p:ext uri="{BB962C8B-B14F-4D97-AF65-F5344CB8AC3E}">
        <p14:creationId xmlns:p14="http://schemas.microsoft.com/office/powerpoint/2010/main" val="12969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11" y="713537"/>
            <a:ext cx="6780785" cy="5085588"/>
          </a:xfrm>
        </p:spPr>
      </p:pic>
    </p:spTree>
    <p:extLst>
      <p:ext uri="{BB962C8B-B14F-4D97-AF65-F5344CB8AC3E}">
        <p14:creationId xmlns:p14="http://schemas.microsoft.com/office/powerpoint/2010/main" val="2370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2" y="1448322"/>
            <a:ext cx="4556790" cy="3417592"/>
          </a:xfrm>
        </p:spPr>
      </p:pic>
      <p:sp>
        <p:nvSpPr>
          <p:cNvPr id="2" name="TextBox 1"/>
          <p:cNvSpPr txBox="1"/>
          <p:nvPr/>
        </p:nvSpPr>
        <p:spPr>
          <a:xfrm>
            <a:off x="6221186" y="587829"/>
            <a:ext cx="48495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sual" charset="0"/>
                <a:ea typeface="Casual" charset="0"/>
                <a:cs typeface="Casual" charset="0"/>
              </a:rPr>
              <a:t>Can you build this figure with different shapes?</a:t>
            </a:r>
          </a:p>
          <a:p>
            <a:endParaRPr lang="en-US" sz="4000" dirty="0">
              <a:latin typeface="Casual" charset="0"/>
              <a:ea typeface="Casual" charset="0"/>
              <a:cs typeface="Casual" charset="0"/>
            </a:endParaRPr>
          </a:p>
          <a:p>
            <a:r>
              <a:rPr lang="en-US" sz="4000" dirty="0" smtClean="0">
                <a:latin typeface="Casual" charset="0"/>
                <a:ea typeface="Casual" charset="0"/>
                <a:cs typeface="Casual" charset="0"/>
              </a:rPr>
              <a:t>How many different ways can you build it?</a:t>
            </a:r>
            <a:endParaRPr lang="en-US" sz="4000" dirty="0">
              <a:latin typeface="Casual" charset="0"/>
              <a:ea typeface="Casual" charset="0"/>
              <a:cs typeface="Casu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 hexagon                             1 trapezoid             4 rhombuses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1444147" y="2680569"/>
            <a:ext cx="1427967" cy="1265129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906028" y="2862197"/>
            <a:ext cx="1640909" cy="901874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05797" y="2498942"/>
            <a:ext cx="914400" cy="1265129"/>
            <a:chOff x="8780745" y="2680569"/>
            <a:chExt cx="914400" cy="1265129"/>
          </a:xfrm>
        </p:grpSpPr>
        <p:sp>
          <p:nvSpPr>
            <p:cNvPr id="8" name="Triangle 7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97906" y="4283904"/>
            <a:ext cx="9457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triangle           2 skinny rhombuses                 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3957000">
            <a:off x="3822223" y="4582871"/>
            <a:ext cx="511480" cy="1585305"/>
            <a:chOff x="8780745" y="2680569"/>
            <a:chExt cx="914400" cy="1265129"/>
          </a:xfrm>
          <a:solidFill>
            <a:schemeClr val="accent4">
              <a:lumMod val="75000"/>
            </a:schemeClr>
          </a:solidFill>
        </p:grpSpPr>
        <p:sp>
          <p:nvSpPr>
            <p:cNvPr id="12" name="Triangle 11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riangle 6"/>
          <p:cNvSpPr/>
          <p:nvPr/>
        </p:nvSpPr>
        <p:spPr>
          <a:xfrm>
            <a:off x="1151971" y="4892039"/>
            <a:ext cx="867228" cy="7346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-4101" r="20383" b="1670"/>
          <a:stretch/>
        </p:blipFill>
        <p:spPr>
          <a:xfrm rot="16200000">
            <a:off x="3497440" y="-107941"/>
            <a:ext cx="4849587" cy="6730979"/>
          </a:xfrm>
        </p:spPr>
      </p:pic>
    </p:spTree>
    <p:extLst>
      <p:ext uri="{BB962C8B-B14F-4D97-AF65-F5344CB8AC3E}">
        <p14:creationId xmlns:p14="http://schemas.microsoft.com/office/powerpoint/2010/main" val="152786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2470" y="993057"/>
            <a:ext cx="6613744" cy="4960307"/>
          </a:xfrm>
        </p:spPr>
      </p:pic>
    </p:spTree>
    <p:extLst>
      <p:ext uri="{BB962C8B-B14F-4D97-AF65-F5344CB8AC3E}">
        <p14:creationId xmlns:p14="http://schemas.microsoft.com/office/powerpoint/2010/main" val="16507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-4101" r="20383" b="1670"/>
          <a:stretch/>
        </p:blipFill>
        <p:spPr>
          <a:xfrm rot="16200000">
            <a:off x="3497440" y="-107941"/>
            <a:ext cx="4849587" cy="6730979"/>
          </a:xfrm>
        </p:spPr>
      </p:pic>
    </p:spTree>
    <p:extLst>
      <p:ext uri="{BB962C8B-B14F-4D97-AF65-F5344CB8AC3E}">
        <p14:creationId xmlns:p14="http://schemas.microsoft.com/office/powerpoint/2010/main" val="9129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-4101" r="20383" b="1670"/>
          <a:stretch/>
        </p:blipFill>
        <p:spPr>
          <a:xfrm rot="16200000">
            <a:off x="1306089" y="1005723"/>
            <a:ext cx="3233059" cy="4487321"/>
          </a:xfrm>
        </p:spPr>
      </p:pic>
      <p:sp>
        <p:nvSpPr>
          <p:cNvPr id="2" name="TextBox 1"/>
          <p:cNvSpPr txBox="1"/>
          <p:nvPr/>
        </p:nvSpPr>
        <p:spPr>
          <a:xfrm>
            <a:off x="6106885" y="1172594"/>
            <a:ext cx="50420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sual" charset="0"/>
                <a:ea typeface="Casual" charset="0"/>
                <a:cs typeface="Casual" charset="0"/>
              </a:rPr>
              <a:t>Can you build this figure with different shapes?</a:t>
            </a:r>
          </a:p>
          <a:p>
            <a:endParaRPr lang="en-US" sz="4000" dirty="0">
              <a:latin typeface="Casual" charset="0"/>
              <a:ea typeface="Casual" charset="0"/>
              <a:cs typeface="Casual" charset="0"/>
            </a:endParaRPr>
          </a:p>
          <a:p>
            <a:r>
              <a:rPr lang="en-US" sz="4000" dirty="0">
                <a:latin typeface="Casual" charset="0"/>
                <a:ea typeface="Casual" charset="0"/>
                <a:cs typeface="Casual" charset="0"/>
              </a:rPr>
              <a:t>How many different ways can you build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 hexagons                              2 trapezoids            2 rhombuses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1444147" y="2680569"/>
            <a:ext cx="1427967" cy="1265129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906028" y="2862197"/>
            <a:ext cx="1640909" cy="901874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05797" y="2498942"/>
            <a:ext cx="914400" cy="1265129"/>
            <a:chOff x="8780745" y="2680569"/>
            <a:chExt cx="914400" cy="1265129"/>
          </a:xfrm>
        </p:grpSpPr>
        <p:sp>
          <p:nvSpPr>
            <p:cNvPr id="8" name="Triangle 7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9381" y="4324185"/>
            <a:ext cx="9457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2 </a:t>
            </a:r>
            <a:r>
              <a:rPr lang="en-US" sz="2800" smtClean="0"/>
              <a:t>triangles                                                       1 </a:t>
            </a:r>
            <a:r>
              <a:rPr lang="en-US" sz="2800" dirty="0" smtClean="0"/>
              <a:t>square</a:t>
            </a:r>
          </a:p>
          <a:p>
            <a:endParaRPr lang="en-US" dirty="0"/>
          </a:p>
        </p:txBody>
      </p:sp>
      <p:sp>
        <p:nvSpPr>
          <p:cNvPr id="7" name="Triangle 6"/>
          <p:cNvSpPr/>
          <p:nvPr/>
        </p:nvSpPr>
        <p:spPr>
          <a:xfrm>
            <a:off x="1151971" y="4892039"/>
            <a:ext cx="867228" cy="7346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10006" y="4930327"/>
            <a:ext cx="1019908" cy="959873"/>
          </a:xfrm>
          <a:prstGeom prst="rect">
            <a:avLst/>
          </a:prstGeom>
          <a:solidFill>
            <a:srgbClr val="F28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2238"/>
          <a:stretch/>
        </p:blipFill>
        <p:spPr>
          <a:xfrm>
            <a:off x="3422428" y="522515"/>
            <a:ext cx="5101085" cy="5634794"/>
          </a:xfrm>
        </p:spPr>
      </p:pic>
    </p:spTree>
    <p:extLst>
      <p:ext uri="{BB962C8B-B14F-4D97-AF65-F5344CB8AC3E}">
        <p14:creationId xmlns:p14="http://schemas.microsoft.com/office/powerpoint/2010/main" val="2999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</a:t>
            </a:r>
            <a:r>
              <a:rPr lang="en-US" dirty="0" smtClean="0"/>
              <a:t> hexagons                     </a:t>
            </a:r>
            <a:r>
              <a:rPr lang="en-US" dirty="0"/>
              <a:t>1</a:t>
            </a:r>
            <a:r>
              <a:rPr lang="en-US" dirty="0" smtClean="0"/>
              <a:t> trapezoid                          3  rhombuses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1444147" y="2680569"/>
            <a:ext cx="1427967" cy="1265129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906028" y="2862197"/>
            <a:ext cx="1640909" cy="901874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05797" y="2498942"/>
            <a:ext cx="914400" cy="1265129"/>
            <a:chOff x="8780745" y="2680569"/>
            <a:chExt cx="914400" cy="1265129"/>
          </a:xfrm>
        </p:grpSpPr>
        <p:sp>
          <p:nvSpPr>
            <p:cNvPr id="8" name="Triangle 7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9381" y="4324185"/>
            <a:ext cx="9457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6 triangles         0 skinny rhombuses            0 squares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3957000">
            <a:off x="3822223" y="4582871"/>
            <a:ext cx="511480" cy="1585305"/>
            <a:chOff x="8780745" y="2680569"/>
            <a:chExt cx="914400" cy="1265129"/>
          </a:xfrm>
          <a:solidFill>
            <a:schemeClr val="accent4">
              <a:lumMod val="75000"/>
            </a:schemeClr>
          </a:solidFill>
        </p:grpSpPr>
        <p:sp>
          <p:nvSpPr>
            <p:cNvPr id="12" name="Triangle 11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riangle 6"/>
          <p:cNvSpPr/>
          <p:nvPr/>
        </p:nvSpPr>
        <p:spPr>
          <a:xfrm>
            <a:off x="1151971" y="4892039"/>
            <a:ext cx="867228" cy="7346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10006" y="4930327"/>
            <a:ext cx="1019908" cy="959873"/>
          </a:xfrm>
          <a:prstGeom prst="rect">
            <a:avLst/>
          </a:prstGeom>
          <a:solidFill>
            <a:srgbClr val="F28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2" y="1647194"/>
            <a:ext cx="7127310" cy="5345481"/>
          </a:xfrm>
        </p:spPr>
      </p:pic>
    </p:spTree>
    <p:extLst>
      <p:ext uri="{BB962C8B-B14F-4D97-AF65-F5344CB8AC3E}">
        <p14:creationId xmlns:p14="http://schemas.microsoft.com/office/powerpoint/2010/main" val="8114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2" y="1647194"/>
            <a:ext cx="7127310" cy="5345481"/>
          </a:xfrm>
        </p:spPr>
      </p:pic>
    </p:spTree>
    <p:extLst>
      <p:ext uri="{BB962C8B-B14F-4D97-AF65-F5344CB8AC3E}">
        <p14:creationId xmlns:p14="http://schemas.microsoft.com/office/powerpoint/2010/main" val="17721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2" y="1647194"/>
            <a:ext cx="7127310" cy="5345481"/>
          </a:xfrm>
        </p:spPr>
      </p:pic>
    </p:spTree>
    <p:extLst>
      <p:ext uri="{BB962C8B-B14F-4D97-AF65-F5344CB8AC3E}">
        <p14:creationId xmlns:p14="http://schemas.microsoft.com/office/powerpoint/2010/main" val="3545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hexagons             Some trapezoids             Some rhombuses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1444147" y="2680569"/>
            <a:ext cx="1427967" cy="1265129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4906028" y="2862197"/>
            <a:ext cx="1640909" cy="901874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05797" y="2498942"/>
            <a:ext cx="914400" cy="1265129"/>
            <a:chOff x="8780745" y="2680569"/>
            <a:chExt cx="914400" cy="1265129"/>
          </a:xfrm>
        </p:grpSpPr>
        <p:sp>
          <p:nvSpPr>
            <p:cNvPr id="8" name="Triangle 7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9381" y="4324185"/>
            <a:ext cx="9457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Triangles           skinny rhombuses                 squares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3957000">
            <a:off x="3822223" y="4582871"/>
            <a:ext cx="511480" cy="1585305"/>
            <a:chOff x="8780745" y="2680569"/>
            <a:chExt cx="914400" cy="1265129"/>
          </a:xfrm>
          <a:solidFill>
            <a:schemeClr val="accent4">
              <a:lumMod val="75000"/>
            </a:schemeClr>
          </a:solidFill>
        </p:grpSpPr>
        <p:sp>
          <p:nvSpPr>
            <p:cNvPr id="12" name="Triangle 11"/>
            <p:cNvSpPr/>
            <p:nvPr/>
          </p:nvSpPr>
          <p:spPr>
            <a:xfrm>
              <a:off x="8780745" y="2680569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 rot="10800000">
              <a:off x="8780745" y="3313134"/>
              <a:ext cx="914400" cy="6325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riangle 6"/>
          <p:cNvSpPr/>
          <p:nvPr/>
        </p:nvSpPr>
        <p:spPr>
          <a:xfrm>
            <a:off x="1151971" y="4892039"/>
            <a:ext cx="867228" cy="7346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10006" y="4930327"/>
            <a:ext cx="1019908" cy="959873"/>
          </a:xfrm>
          <a:prstGeom prst="rect">
            <a:avLst/>
          </a:prstGeom>
          <a:solidFill>
            <a:srgbClr val="F28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</a:t>
            </a:r>
            <a:r>
              <a:rPr lang="mr-IN" dirty="0" smtClean="0"/>
              <a:t>…</a:t>
            </a:r>
            <a:r>
              <a:rPr lang="en-CA" dirty="0" smtClean="0"/>
              <a:t>Set</a:t>
            </a:r>
            <a:r>
              <a:rPr lang="mr-IN" dirty="0" smtClean="0"/>
              <a:t>…</a:t>
            </a:r>
            <a:r>
              <a:rPr lang="en-CA" dirty="0" smtClean="0"/>
              <a:t>Look!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2470" y="993057"/>
            <a:ext cx="6613744" cy="4960307"/>
          </a:xfrm>
        </p:spPr>
      </p:pic>
    </p:spTree>
    <p:extLst>
      <p:ext uri="{BB962C8B-B14F-4D97-AF65-F5344CB8AC3E}">
        <p14:creationId xmlns:p14="http://schemas.microsoft.com/office/powerpoint/2010/main" val="21212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603331"/>
            <a:ext cx="10515600" cy="2107374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Build it!</a:t>
            </a:r>
            <a:endParaRPr lang="en-US" sz="8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Did you make any changes?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799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77" y="968006"/>
            <a:ext cx="6613744" cy="4960307"/>
          </a:xfrm>
        </p:spPr>
      </p:pic>
      <p:sp>
        <p:nvSpPr>
          <p:cNvPr id="2" name="TextBox 1"/>
          <p:cNvSpPr txBox="1"/>
          <p:nvPr/>
        </p:nvSpPr>
        <p:spPr>
          <a:xfrm>
            <a:off x="6062597" y="250521"/>
            <a:ext cx="55365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Can you build it with different shapes?</a:t>
            </a:r>
          </a:p>
          <a:p>
            <a:pPr algn="ctr"/>
            <a:r>
              <a:rPr lang="en-US" sz="5400" dirty="0" smtClean="0"/>
              <a:t>How many different ways?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695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will need: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58" y="1327781"/>
            <a:ext cx="6563638" cy="4922728"/>
          </a:xfrm>
        </p:spPr>
      </p:pic>
    </p:spTree>
    <p:extLst>
      <p:ext uri="{BB962C8B-B14F-4D97-AF65-F5344CB8AC3E}">
        <p14:creationId xmlns:p14="http://schemas.microsoft.com/office/powerpoint/2010/main" val="13251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338</Words>
  <Application>Microsoft Macintosh PowerPoint</Application>
  <PresentationFormat>Widescreen</PresentationFormat>
  <Paragraphs>71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Calibri</vt:lpstr>
      <vt:lpstr>Calibri Light</vt:lpstr>
      <vt:lpstr>Casual</vt:lpstr>
      <vt:lpstr>Chalkboard</vt:lpstr>
      <vt:lpstr>Mangal</vt:lpstr>
      <vt:lpstr>Arial</vt:lpstr>
      <vt:lpstr>Office Theme</vt:lpstr>
      <vt:lpstr>Build It</vt:lpstr>
      <vt:lpstr>You will need</vt:lpstr>
      <vt:lpstr>READY…You have 3 seconds to look</vt:lpstr>
      <vt:lpstr>PowerPoint Presentation</vt:lpstr>
      <vt:lpstr>Build it!</vt:lpstr>
      <vt:lpstr>PowerPoint Presentation</vt:lpstr>
      <vt:lpstr>Build it!</vt:lpstr>
      <vt:lpstr>PowerPoint Presentation</vt:lpstr>
      <vt:lpstr>You will need:</vt:lpstr>
      <vt:lpstr>Ready…Set…Look!</vt:lpstr>
      <vt:lpstr>PowerPoint Presentation</vt:lpstr>
      <vt:lpstr>Build it!</vt:lpstr>
      <vt:lpstr>PowerPoint Presentation</vt:lpstr>
      <vt:lpstr>Build it!</vt:lpstr>
      <vt:lpstr>PowerPoint Presentation</vt:lpstr>
      <vt:lpstr>You need:</vt:lpstr>
      <vt:lpstr>Ready…Set…Look!</vt:lpstr>
      <vt:lpstr>PowerPoint Presentation</vt:lpstr>
      <vt:lpstr>Build it!</vt:lpstr>
      <vt:lpstr>PowerPoint Presentation</vt:lpstr>
      <vt:lpstr>Build it!</vt:lpstr>
      <vt:lpstr>PowerPoint Presentation</vt:lpstr>
      <vt:lpstr>You will need:</vt:lpstr>
      <vt:lpstr>Ready…Set…Look!</vt:lpstr>
      <vt:lpstr>PowerPoint Presentation</vt:lpstr>
      <vt:lpstr>Build it!</vt:lpstr>
      <vt:lpstr>PowerPoint Presentation</vt:lpstr>
      <vt:lpstr>Build it!</vt:lpstr>
      <vt:lpstr>PowerPoint Presentation</vt:lpstr>
      <vt:lpstr>You will need:</vt:lpstr>
      <vt:lpstr>Ready…Set…Look!</vt:lpstr>
      <vt:lpstr>PowerPoint Presentation</vt:lpstr>
      <vt:lpstr>Build it!</vt:lpstr>
      <vt:lpstr>PowerPoint Presentation</vt:lpstr>
      <vt:lpstr>Build it!</vt:lpstr>
      <vt:lpstr>PowerPoint Presentation</vt:lpstr>
      <vt:lpstr>You will need:</vt:lpstr>
      <vt:lpstr>Ready…Set…Look!</vt:lpstr>
      <vt:lpstr>PowerPoint Presentation</vt:lpstr>
      <vt:lpstr>Build it!</vt:lpstr>
      <vt:lpstr>PowerPoint Presentation</vt:lpstr>
      <vt:lpstr>Build it!</vt:lpstr>
      <vt:lpstr>PowerPoint Presentation</vt:lpstr>
      <vt:lpstr>You will need:</vt:lpstr>
      <vt:lpstr>PowerPoint Presentation</vt:lpstr>
      <vt:lpstr>You will need:</vt:lpstr>
      <vt:lpstr>PowerPoint Presentation</vt:lpstr>
      <vt:lpstr>Ready…Set…Look!</vt:lpstr>
      <vt:lpstr>PowerPoint Presentation</vt:lpstr>
      <vt:lpstr>Ready…Set…Look!</vt:lpstr>
      <vt:lpstr>PowerPoint Presentation</vt:lpstr>
      <vt:lpstr>Ready…Set…Look!</vt:lpstr>
      <vt:lpstr>You will need:</vt:lpstr>
      <vt:lpstr>Ready…Set…Look!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It</dc:title>
  <dc:creator>Leslie Waite</dc:creator>
  <cp:lastModifiedBy>Leslie Waite</cp:lastModifiedBy>
  <cp:revision>14</cp:revision>
  <dcterms:created xsi:type="dcterms:W3CDTF">2018-10-20T02:19:39Z</dcterms:created>
  <dcterms:modified xsi:type="dcterms:W3CDTF">2019-01-11T20:33:55Z</dcterms:modified>
</cp:coreProperties>
</file>